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bylle Kaminski" initials="SK" lastIdx="0" clrIdx="0">
    <p:extLst>
      <p:ext uri="{19B8F6BF-5375-455C-9EA6-DF929625EA0E}">
        <p15:presenceInfo xmlns:p15="http://schemas.microsoft.com/office/powerpoint/2012/main" userId="fe16fc45aad38e7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82A9-5A7B-47DC-A4B4-3B73E1A3739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60FB1DE-52DC-4FBA-B053-244AE2E75D9B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05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82A9-5A7B-47DC-A4B4-3B73E1A3739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B1DE-52DC-4FBA-B053-244AE2E75D9B}" type="slidenum">
              <a:rPr lang="de-DE" smtClean="0"/>
              <a:t>‹Nr.›</a:t>
            </a:fld>
            <a:endParaRPr lang="de-D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43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82A9-5A7B-47DC-A4B4-3B73E1A3739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B1DE-52DC-4FBA-B053-244AE2E75D9B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09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82A9-5A7B-47DC-A4B4-3B73E1A3739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B1DE-52DC-4FBA-B053-244AE2E75D9B}" type="slidenum">
              <a:rPr lang="de-DE" smtClean="0"/>
              <a:t>‹Nr.›</a:t>
            </a:fld>
            <a:endParaRPr lang="de-D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0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82A9-5A7B-47DC-A4B4-3B73E1A3739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B1DE-52DC-4FBA-B053-244AE2E75D9B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41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82A9-5A7B-47DC-A4B4-3B73E1A3739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B1DE-52DC-4FBA-B053-244AE2E75D9B}" type="slidenum">
              <a:rPr lang="de-DE" smtClean="0"/>
              <a:t>‹Nr.›</a:t>
            </a:fld>
            <a:endParaRPr lang="de-D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86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82A9-5A7B-47DC-A4B4-3B73E1A3739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B1DE-52DC-4FBA-B053-244AE2E75D9B}" type="slidenum">
              <a:rPr lang="de-DE" smtClean="0"/>
              <a:t>‹Nr.›</a:t>
            </a:fld>
            <a:endParaRPr lang="de-D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39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82A9-5A7B-47DC-A4B4-3B73E1A3739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B1DE-52DC-4FBA-B053-244AE2E75D9B}" type="slidenum">
              <a:rPr lang="de-DE" smtClean="0"/>
              <a:t>‹Nr.›</a:t>
            </a:fld>
            <a:endParaRPr lang="de-D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79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82A9-5A7B-47DC-A4B4-3B73E1A3739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B1DE-52DC-4FBA-B053-244AE2E75D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566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82A9-5A7B-47DC-A4B4-3B73E1A3739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B1DE-52DC-4FBA-B053-244AE2E75D9B}" type="slidenum">
              <a:rPr lang="de-DE" smtClean="0"/>
              <a:t>‹Nr.›</a:t>
            </a:fld>
            <a:endParaRPr lang="de-D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46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9BA82A9-5A7B-47DC-A4B4-3B73E1A3739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B1DE-52DC-4FBA-B053-244AE2E75D9B}" type="slidenum">
              <a:rPr lang="de-DE" smtClean="0"/>
              <a:t>‹Nr.›</a:t>
            </a:fld>
            <a:endParaRPr lang="de-D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500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A82A9-5A7B-47DC-A4B4-3B73E1A37395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60FB1DE-52DC-4FBA-B053-244AE2E75D9B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7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9ECE72-9A88-4945-B80B-CC7E6A5FDD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cap="none" dirty="0">
                <a:solidFill>
                  <a:schemeClr val="accent1"/>
                </a:solidFill>
              </a:rPr>
              <a:t>Führen in der Krise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109618-AC45-4EF0-BDF4-5FC8AB4AEE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de-DE" sz="2000" cap="none" dirty="0">
                <a:solidFill>
                  <a:schemeClr val="accent1"/>
                </a:solidFill>
              </a:rPr>
              <a:t>Sibylle Kaminski   Unternehmensberatung für Freie Berufe, Coaching und Training</a:t>
            </a:r>
          </a:p>
          <a:p>
            <a:r>
              <a:rPr lang="de-DE" sz="2000" cap="none" dirty="0">
                <a:solidFill>
                  <a:schemeClr val="accent1"/>
                </a:solidFill>
              </a:rPr>
              <a:t>Relax </a:t>
            </a:r>
            <a:r>
              <a:rPr lang="de-DE" sz="2000" cap="none" dirty="0" err="1">
                <a:solidFill>
                  <a:schemeClr val="accent1"/>
                </a:solidFill>
              </a:rPr>
              <a:t>your</a:t>
            </a:r>
            <a:r>
              <a:rPr lang="de-DE" sz="2000" cap="none" dirty="0">
                <a:solidFill>
                  <a:schemeClr val="accent1"/>
                </a:solidFill>
              </a:rPr>
              <a:t> work®</a:t>
            </a:r>
          </a:p>
        </p:txBody>
      </p:sp>
    </p:spTree>
    <p:extLst>
      <p:ext uri="{BB962C8B-B14F-4D97-AF65-F5344CB8AC3E}">
        <p14:creationId xmlns:p14="http://schemas.microsoft.com/office/powerpoint/2010/main" val="2892807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xplosion: 8 Zacken 6">
            <a:extLst>
              <a:ext uri="{FF2B5EF4-FFF2-40B4-BE49-F238E27FC236}">
                <a16:creationId xmlns:a16="http://schemas.microsoft.com/office/drawing/2014/main" id="{2AA33791-97E4-41FB-8E8E-64B63F74FB64}"/>
              </a:ext>
            </a:extLst>
          </p:cNvPr>
          <p:cNvSpPr/>
          <p:nvPr/>
        </p:nvSpPr>
        <p:spPr>
          <a:xfrm>
            <a:off x="1376039" y="3133817"/>
            <a:ext cx="914400" cy="81674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xplosion: 8 Zacken 7">
            <a:extLst>
              <a:ext uri="{FF2B5EF4-FFF2-40B4-BE49-F238E27FC236}">
                <a16:creationId xmlns:a16="http://schemas.microsoft.com/office/drawing/2014/main" id="{0DD637A9-6509-47DA-AB4C-B3AC1C8FA6E6}"/>
              </a:ext>
            </a:extLst>
          </p:cNvPr>
          <p:cNvSpPr/>
          <p:nvPr/>
        </p:nvSpPr>
        <p:spPr>
          <a:xfrm>
            <a:off x="3394810" y="4683341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Stern: 4 Zacken 8">
            <a:extLst>
              <a:ext uri="{FF2B5EF4-FFF2-40B4-BE49-F238E27FC236}">
                <a16:creationId xmlns:a16="http://schemas.microsoft.com/office/drawing/2014/main" id="{F5E4B687-B59A-4FC0-BE1C-CF50A524088D}"/>
              </a:ext>
            </a:extLst>
          </p:cNvPr>
          <p:cNvSpPr/>
          <p:nvPr/>
        </p:nvSpPr>
        <p:spPr>
          <a:xfrm>
            <a:off x="6924583" y="3950563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tern: 5 Zacken 9">
            <a:extLst>
              <a:ext uri="{FF2B5EF4-FFF2-40B4-BE49-F238E27FC236}">
                <a16:creationId xmlns:a16="http://schemas.microsoft.com/office/drawing/2014/main" id="{25B6C90B-2D09-46BE-B255-845C0D1E97D6}"/>
              </a:ext>
            </a:extLst>
          </p:cNvPr>
          <p:cNvSpPr/>
          <p:nvPr/>
        </p:nvSpPr>
        <p:spPr>
          <a:xfrm>
            <a:off x="9623394" y="268993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5BC7341-3A38-4189-AE4E-988E2D7C7DC0}"/>
              </a:ext>
            </a:extLst>
          </p:cNvPr>
          <p:cNvSpPr txBox="1"/>
          <p:nvPr/>
        </p:nvSpPr>
        <p:spPr>
          <a:xfrm>
            <a:off x="1376039" y="834413"/>
            <a:ext cx="10215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</a:rPr>
              <a:t>Phasen einer Krise</a:t>
            </a:r>
            <a:r>
              <a:rPr lang="de-DE" sz="2000" dirty="0">
                <a:solidFill>
                  <a:schemeClr val="accent1"/>
                </a:solidFill>
              </a:rPr>
              <a:t>	</a:t>
            </a:r>
            <a:r>
              <a:rPr lang="de-DE" dirty="0"/>
              <a:t>								</a:t>
            </a:r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BEC54A0-17AF-46D5-8022-AB606AE1F2E2}"/>
              </a:ext>
            </a:extLst>
          </p:cNvPr>
          <p:cNvSpPr txBox="1"/>
          <p:nvPr/>
        </p:nvSpPr>
        <p:spPr>
          <a:xfrm rot="483148">
            <a:off x="1592729" y="2560218"/>
            <a:ext cx="1358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Schock</a:t>
            </a:r>
            <a:br>
              <a:rPr lang="de-DE" dirty="0"/>
            </a:br>
            <a:r>
              <a:rPr lang="de-DE" dirty="0"/>
              <a:t>Erstarrung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304D366-96D8-491B-A573-C1310C8AEE70}"/>
              </a:ext>
            </a:extLst>
          </p:cNvPr>
          <p:cNvSpPr txBox="1"/>
          <p:nvPr/>
        </p:nvSpPr>
        <p:spPr>
          <a:xfrm rot="1003747">
            <a:off x="3816142" y="3905060"/>
            <a:ext cx="2483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Gefühl der Fremdsteuerung</a:t>
            </a:r>
          </a:p>
          <a:p>
            <a:r>
              <a:rPr lang="de-DE" dirty="0"/>
              <a:t>Angst, Hilflosigkeit</a:t>
            </a:r>
          </a:p>
          <a:p>
            <a:r>
              <a:rPr lang="de-DE" dirty="0"/>
              <a:t>Aggression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25C1FCF-82B4-483A-A5C2-369EA2BF0E25}"/>
              </a:ext>
            </a:extLst>
          </p:cNvPr>
          <p:cNvSpPr txBox="1"/>
          <p:nvPr/>
        </p:nvSpPr>
        <p:spPr>
          <a:xfrm rot="21299091">
            <a:off x="6716705" y="2921169"/>
            <a:ext cx="19850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Akzeptanz</a:t>
            </a:r>
            <a:br>
              <a:rPr lang="de-DE" dirty="0"/>
            </a:br>
            <a:r>
              <a:rPr lang="de-DE" dirty="0"/>
              <a:t>Erleben von Selbst-</a:t>
            </a:r>
            <a:br>
              <a:rPr lang="de-DE" dirty="0"/>
            </a:br>
            <a:r>
              <a:rPr lang="de-DE" dirty="0" err="1"/>
              <a:t>steuerung</a:t>
            </a:r>
            <a:endParaRPr lang="de-DE" dirty="0"/>
          </a:p>
          <a:p>
            <a:r>
              <a:rPr lang="de-DE" dirty="0"/>
              <a:t>erste neue Ideen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7250EAD-9FFC-4C86-A03A-A0F3F3CB92CA}"/>
              </a:ext>
            </a:extLst>
          </p:cNvPr>
          <p:cNvSpPr txBox="1"/>
          <p:nvPr/>
        </p:nvSpPr>
        <p:spPr>
          <a:xfrm rot="20684398">
            <a:off x="10080594" y="1971675"/>
            <a:ext cx="16562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Neuausrichtung</a:t>
            </a:r>
            <a:br>
              <a:rPr lang="de-DE" dirty="0"/>
            </a:br>
            <a:r>
              <a:rPr lang="de-DE" dirty="0"/>
              <a:t>Lösungen</a:t>
            </a:r>
            <a:br>
              <a:rPr lang="de-DE" dirty="0"/>
            </a:br>
            <a:r>
              <a:rPr lang="de-DE" dirty="0"/>
              <a:t>Wachstum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B9C2C80-188D-4C1C-B2E7-244394514C93}"/>
              </a:ext>
            </a:extLst>
          </p:cNvPr>
          <p:cNvSpPr txBox="1"/>
          <p:nvPr/>
        </p:nvSpPr>
        <p:spPr>
          <a:xfrm>
            <a:off x="8162925" y="5607400"/>
            <a:ext cx="4434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Sibylle Kaminski www.relaxyourwork.de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306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696B144-AA40-4072-BC3C-D2BCC0E3856F}"/>
              </a:ext>
            </a:extLst>
          </p:cNvPr>
          <p:cNvSpPr txBox="1"/>
          <p:nvPr/>
        </p:nvSpPr>
        <p:spPr>
          <a:xfrm>
            <a:off x="6258755" y="887767"/>
            <a:ext cx="3939411" cy="41262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de-DE" sz="2000" dirty="0">
                <a:solidFill>
                  <a:schemeClr val="accent1"/>
                </a:solidFill>
              </a:rPr>
              <a:t>Souveränität zweiter Ordnung*</a:t>
            </a:r>
          </a:p>
          <a:p>
            <a:r>
              <a:rPr lang="de-DE" dirty="0"/>
              <a:t>Fehler machen dürfen</a:t>
            </a:r>
          </a:p>
          <a:p>
            <a:r>
              <a:rPr lang="de-DE" dirty="0"/>
              <a:t>auch ratlos, hilflos sein dürfen</a:t>
            </a:r>
          </a:p>
          <a:p>
            <a:r>
              <a:rPr lang="de-DE" dirty="0"/>
              <a:t>verletzlich, berührbar</a:t>
            </a:r>
          </a:p>
          <a:p>
            <a:r>
              <a:rPr lang="de-DE" dirty="0"/>
              <a:t>menschlich</a:t>
            </a:r>
          </a:p>
          <a:p>
            <a:r>
              <a:rPr lang="de-DE" dirty="0"/>
              <a:t>präsent, authentisch, ehrlich</a:t>
            </a:r>
          </a:p>
          <a:p>
            <a:r>
              <a:rPr lang="de-DE" dirty="0"/>
              <a:t>geduldig mit sich und anderen</a:t>
            </a:r>
          </a:p>
          <a:p>
            <a:r>
              <a:rPr lang="de-DE" dirty="0"/>
              <a:t>flexibel im Denken und Handeln</a:t>
            </a:r>
          </a:p>
          <a:p>
            <a:r>
              <a:rPr lang="de-DE" dirty="0"/>
              <a:t>a</a:t>
            </a:r>
            <a:r>
              <a:rPr lang="de-DE"/>
              <a:t>uthentisch</a:t>
            </a:r>
            <a:r>
              <a:rPr lang="de-DE" dirty="0"/>
              <a:t>, der Situation und dem Gegenüber gerecht</a:t>
            </a:r>
          </a:p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80CD45E-618A-4668-BAAF-926BA664AC27}"/>
              </a:ext>
            </a:extLst>
          </p:cNvPr>
          <p:cNvSpPr txBox="1"/>
          <p:nvPr/>
        </p:nvSpPr>
        <p:spPr>
          <a:xfrm>
            <a:off x="1056443" y="887767"/>
            <a:ext cx="2879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</a:rPr>
              <a:t>Umgang mit einer Krise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68C3171-E2C7-4470-B12F-07197D46112E}"/>
              </a:ext>
            </a:extLst>
          </p:cNvPr>
          <p:cNvSpPr txBox="1"/>
          <p:nvPr/>
        </p:nvSpPr>
        <p:spPr>
          <a:xfrm>
            <a:off x="1056443" y="1643896"/>
            <a:ext cx="4073166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</a:rPr>
              <a:t>Souveränität erster Ordnung*</a:t>
            </a:r>
            <a:br>
              <a:rPr lang="de-DE" dirty="0"/>
            </a:br>
            <a:r>
              <a:rPr lang="de-DE" dirty="0"/>
              <a:t>jederzeit redegewandt, schlagfertig</a:t>
            </a:r>
          </a:p>
          <a:p>
            <a:r>
              <a:rPr lang="de-DE" dirty="0"/>
              <a:t>makellos, fehlerfrei</a:t>
            </a:r>
          </a:p>
          <a:p>
            <a:r>
              <a:rPr lang="de-DE" dirty="0"/>
              <a:t>gut gelaunt, leidenschaftlich bei der Sache</a:t>
            </a:r>
          </a:p>
          <a:p>
            <a:r>
              <a:rPr lang="de-DE" dirty="0"/>
              <a:t>entscheidungsfreudig</a:t>
            </a:r>
          </a:p>
          <a:p>
            <a:r>
              <a:rPr lang="de-DE" dirty="0"/>
              <a:t>„Ich habe jederzeit alles unter Kontrolle!“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E625522-BE66-41E1-8A0B-8F08BCF4A0A2}"/>
              </a:ext>
            </a:extLst>
          </p:cNvPr>
          <p:cNvSpPr txBox="1"/>
          <p:nvPr/>
        </p:nvSpPr>
        <p:spPr>
          <a:xfrm>
            <a:off x="7920581" y="5370990"/>
            <a:ext cx="3939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>
                <a:solidFill>
                  <a:schemeClr val="accent1"/>
                </a:solidFill>
              </a:rPr>
              <a:t>Sibylle Kaminski www.relaxyourwork.de</a:t>
            </a:r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9836520-F1D3-41EB-BDCB-5D72B45D5E32}"/>
              </a:ext>
            </a:extLst>
          </p:cNvPr>
          <p:cNvSpPr txBox="1"/>
          <p:nvPr/>
        </p:nvSpPr>
        <p:spPr>
          <a:xfrm>
            <a:off x="1154097" y="4181475"/>
            <a:ext cx="1819344" cy="35242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de-DE" sz="1400" dirty="0">
                <a:solidFill>
                  <a:schemeClr val="accent1"/>
                </a:solidFill>
              </a:rPr>
              <a:t>*nach Schulz von Thun</a:t>
            </a:r>
          </a:p>
        </p:txBody>
      </p:sp>
    </p:spTree>
    <p:extLst>
      <p:ext uri="{BB962C8B-B14F-4D97-AF65-F5344CB8AC3E}">
        <p14:creationId xmlns:p14="http://schemas.microsoft.com/office/powerpoint/2010/main" val="114489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ern: 5 Zacken 9">
            <a:extLst>
              <a:ext uri="{FF2B5EF4-FFF2-40B4-BE49-F238E27FC236}">
                <a16:creationId xmlns:a16="http://schemas.microsoft.com/office/drawing/2014/main" id="{25B6C90B-2D09-46BE-B255-845C0D1E97D6}"/>
              </a:ext>
            </a:extLst>
          </p:cNvPr>
          <p:cNvSpPr/>
          <p:nvPr/>
        </p:nvSpPr>
        <p:spPr>
          <a:xfrm>
            <a:off x="9365941" y="2792027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5BC7341-3A38-4189-AE4E-988E2D7C7DC0}"/>
              </a:ext>
            </a:extLst>
          </p:cNvPr>
          <p:cNvSpPr txBox="1"/>
          <p:nvPr/>
        </p:nvSpPr>
        <p:spPr>
          <a:xfrm>
            <a:off x="1384917" y="834413"/>
            <a:ext cx="102158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</a:rPr>
              <a:t>Führen in der Krise</a:t>
            </a:r>
            <a:r>
              <a:rPr lang="de-DE" sz="2000" dirty="0">
                <a:solidFill>
                  <a:schemeClr val="accent1"/>
                </a:solidFill>
              </a:rPr>
              <a:t>	</a:t>
            </a:r>
          </a:p>
          <a:p>
            <a:endParaRPr lang="de-DE" sz="2000" dirty="0">
              <a:solidFill>
                <a:schemeClr val="accent1"/>
              </a:solidFill>
            </a:endParaRPr>
          </a:p>
          <a:p>
            <a:r>
              <a:rPr lang="de-DE" sz="1600" dirty="0"/>
              <a:t>„Nur wenige Führungskräfte sehen ein, dass sie letztendlich nur eine Person führen müssen. Diese Person sind sie selbst.“ </a:t>
            </a:r>
            <a:r>
              <a:rPr lang="de-DE" sz="1400" dirty="0"/>
              <a:t>(Peter Drucker)	</a:t>
            </a:r>
            <a:r>
              <a:rPr lang="de-DE" dirty="0"/>
              <a:t>							</a:t>
            </a:r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B9C2C80-188D-4C1C-B2E7-244394514C93}"/>
              </a:ext>
            </a:extLst>
          </p:cNvPr>
          <p:cNvSpPr txBox="1"/>
          <p:nvPr/>
        </p:nvSpPr>
        <p:spPr>
          <a:xfrm>
            <a:off x="7981025" y="5607400"/>
            <a:ext cx="46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Sibylle Kaminski www.relaxyourwork.de</a:t>
            </a:r>
            <a:endParaRPr lang="de-DE" dirty="0"/>
          </a:p>
        </p:txBody>
      </p:sp>
      <p:sp>
        <p:nvSpPr>
          <p:cNvPr id="17" name="Stern: 5 Zacken 16">
            <a:extLst>
              <a:ext uri="{FF2B5EF4-FFF2-40B4-BE49-F238E27FC236}">
                <a16:creationId xmlns:a16="http://schemas.microsoft.com/office/drawing/2014/main" id="{3A531489-7BFE-4279-A23E-5A5ECD4E6A28}"/>
              </a:ext>
            </a:extLst>
          </p:cNvPr>
          <p:cNvSpPr/>
          <p:nvPr/>
        </p:nvSpPr>
        <p:spPr>
          <a:xfrm>
            <a:off x="1384917" y="2792027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</a:t>
            </a:r>
          </a:p>
        </p:txBody>
      </p:sp>
      <p:sp>
        <p:nvSpPr>
          <p:cNvPr id="18" name="Stern: 5 Zacken 17">
            <a:extLst>
              <a:ext uri="{FF2B5EF4-FFF2-40B4-BE49-F238E27FC236}">
                <a16:creationId xmlns:a16="http://schemas.microsoft.com/office/drawing/2014/main" id="{2A1038A6-F890-4BF5-8543-D78B1FED9C53}"/>
              </a:ext>
            </a:extLst>
          </p:cNvPr>
          <p:cNvSpPr/>
          <p:nvPr/>
        </p:nvSpPr>
        <p:spPr>
          <a:xfrm>
            <a:off x="3677945" y="2792027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sp>
        <p:nvSpPr>
          <p:cNvPr id="19" name="Stern: 5 Zacken 18">
            <a:extLst>
              <a:ext uri="{FF2B5EF4-FFF2-40B4-BE49-F238E27FC236}">
                <a16:creationId xmlns:a16="http://schemas.microsoft.com/office/drawing/2014/main" id="{E8D51F6A-B5F3-4347-A7E3-9403260C1DB4}"/>
              </a:ext>
            </a:extLst>
          </p:cNvPr>
          <p:cNvSpPr/>
          <p:nvPr/>
        </p:nvSpPr>
        <p:spPr>
          <a:xfrm>
            <a:off x="5970973" y="2792027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8EB5ED0-D41A-4A70-B277-A765F9148A67}"/>
              </a:ext>
            </a:extLst>
          </p:cNvPr>
          <p:cNvSpPr txBox="1"/>
          <p:nvPr/>
        </p:nvSpPr>
        <p:spPr>
          <a:xfrm>
            <a:off x="1384916" y="3808520"/>
            <a:ext cx="10449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Selbstführung   = 	Selbstwahrnehmung     +       Selbstfürsorge    = 	      Stabilität / </a:t>
            </a:r>
            <a:r>
              <a:rPr lang="de-DE" sz="1600" dirty="0"/>
              <a:t>Souveränität zweiter Ordnung</a:t>
            </a:r>
          </a:p>
          <a:p>
            <a:endParaRPr lang="de-DE" dirty="0"/>
          </a:p>
          <a:p>
            <a:r>
              <a:rPr lang="de-DE" dirty="0"/>
              <a:t>   					</a:t>
            </a:r>
            <a:r>
              <a:rPr lang="de-DE" dirty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de-DE" dirty="0">
                <a:solidFill>
                  <a:schemeClr val="accent1"/>
                </a:solidFill>
              </a:rPr>
              <a:t>Perspektive und Zuversicht fürs Team</a:t>
            </a:r>
            <a:r>
              <a:rPr lang="de-DE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68081441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225</Words>
  <Application>Microsoft Office PowerPoint</Application>
  <PresentationFormat>Breitbild</PresentationFormat>
  <Paragraphs>40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Wingdings</vt:lpstr>
      <vt:lpstr>Galerie</vt:lpstr>
      <vt:lpstr>Führen in der Krise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Sibylle Kaminski</dc:creator>
  <cp:lastModifiedBy>Sibylle Kaminski</cp:lastModifiedBy>
  <cp:revision>15</cp:revision>
  <dcterms:created xsi:type="dcterms:W3CDTF">2020-04-15T17:03:19Z</dcterms:created>
  <dcterms:modified xsi:type="dcterms:W3CDTF">2021-09-20T15:03:17Z</dcterms:modified>
</cp:coreProperties>
</file>